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2" r:id="rId2"/>
    <p:sldId id="264" r:id="rId3"/>
    <p:sldId id="256" r:id="rId4"/>
    <p:sldId id="257" r:id="rId5"/>
    <p:sldId id="258" r:id="rId6"/>
    <p:sldId id="259" r:id="rId7"/>
    <p:sldId id="260" r:id="rId8"/>
    <p:sldId id="266" r:id="rId9"/>
    <p:sldId id="261" r:id="rId10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791D"/>
    <a:srgbClr val="4C18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D5D86-E3EE-4E10-B6E2-5D9C645581F9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3DC42-9C7D-4F45-8DFA-6C1CBDF3E6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3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3DC42-9C7D-4F45-8DFA-6C1CBDF3E6D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EBF669-1E91-4EF2-A7E5-24CD5113636F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4ABD3D-ED64-47CD-9EB8-5F143AEF5D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z8zbzdhvfkmv/poetry-visual-and-written-imagery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9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ston.com/bigpicture/2008/12/2008_the_year_in_photographs_p.html" TargetMode="External"/><Relationship Id="rId3" Type="http://schemas.openxmlformats.org/officeDocument/2006/relationships/hyperlink" Target="http://farm6.static.flickr.com/5282/5211036600_97613e6f84.jpg" TargetMode="External"/><Relationship Id="rId7" Type="http://schemas.openxmlformats.org/officeDocument/2006/relationships/hyperlink" Target="http://blog.heartofecuador.com/blog-heart-of-ecuador/tag/world-chan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hotos1.fotosearch.com/bthumb/corbis/DGT169/CYB2041.jpg" TargetMode="External"/><Relationship Id="rId5" Type="http://schemas.openxmlformats.org/officeDocument/2006/relationships/hyperlink" Target="http://www.visualphotos.com/photo/2x3589309/man_stan" TargetMode="External"/><Relationship Id="rId4" Type="http://schemas.openxmlformats.org/officeDocument/2006/relationships/hyperlink" Target="http://www.oceanwideimages.com/images/13653/large/co" TargetMode="External"/><Relationship Id="rId9" Type="http://schemas.openxmlformats.org/officeDocument/2006/relationships/hyperlink" Target="http://www.olympics.bm/olympicgamesathens%202004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oal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1907704" y="404664"/>
            <a:ext cx="5256584" cy="42214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1403648" y="1052736"/>
            <a:ext cx="612068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latin typeface="Comic Sans MS" pitchFamily="66" charset="0"/>
              </a:rPr>
              <a:t>Poetry Scores a Goal</a:t>
            </a:r>
          </a:p>
          <a:p>
            <a:pPr algn="ctr"/>
            <a:endParaRPr lang="en-US" sz="5400" b="1" i="1" dirty="0" smtClean="0">
              <a:latin typeface="Comic Sans MS" pitchFamily="66" charset="0"/>
            </a:endParaRPr>
          </a:p>
          <a:p>
            <a:pPr algn="ctr"/>
            <a:r>
              <a:rPr lang="en-US" sz="5400" b="1" i="1" dirty="0" smtClean="0">
                <a:latin typeface="Comic Sans MS" pitchFamily="66" charset="0"/>
              </a:rPr>
              <a:t>Resource</a:t>
            </a:r>
          </a:p>
          <a:p>
            <a:pPr algn="ctr"/>
            <a:endParaRPr lang="en-US" sz="24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omic Sans MS" pitchFamily="66" charset="0"/>
              </a:rPr>
              <a:t>Click on the link below to access the </a:t>
            </a:r>
          </a:p>
          <a:p>
            <a:pPr algn="ctr"/>
            <a:r>
              <a:rPr lang="en-US" sz="2400" b="1" dirty="0" err="1" smtClean="0">
                <a:solidFill>
                  <a:schemeClr val="tx2"/>
                </a:solidFill>
                <a:latin typeface="Comic Sans MS" pitchFamily="66" charset="0"/>
              </a:rPr>
              <a:t>Prezi</a:t>
            </a:r>
            <a:r>
              <a:rPr lang="en-US" sz="2400" b="1" dirty="0" smtClean="0">
                <a:solidFill>
                  <a:schemeClr val="tx2"/>
                </a:solidFill>
                <a:latin typeface="Comic Sans MS" pitchFamily="66" charset="0"/>
              </a:rPr>
              <a:t> Presentation.</a:t>
            </a:r>
          </a:p>
          <a:p>
            <a:pPr algn="ctr"/>
            <a:endParaRPr lang="en-US" sz="5400" b="1" i="1" dirty="0" smtClean="0">
              <a:latin typeface="Comic Sans MS" pitchFamily="66" charset="0"/>
            </a:endParaRPr>
          </a:p>
          <a:p>
            <a:pPr algn="ctr"/>
            <a:endParaRPr lang="en-US" sz="5400" i="1" dirty="0" smtClean="0">
              <a:latin typeface="Comic Sans MS" pitchFamily="66" charset="0"/>
            </a:endParaRPr>
          </a:p>
          <a:p>
            <a:pPr algn="ctr"/>
            <a:endParaRPr lang="en-US" sz="5400" i="1" dirty="0">
              <a:latin typeface="Croobie" pitchFamily="2" charset="0"/>
            </a:endParaRP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1835696" y="5589240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solidFill>
                <a:srgbClr val="4C18DE"/>
              </a:solidFill>
              <a:latin typeface="Impact" pitchFamily="34" charset="0"/>
            </a:endParaRPr>
          </a:p>
          <a:p>
            <a:pPr algn="ctr"/>
            <a:r>
              <a:rPr lang="en-US" sz="2000" dirty="0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Poetry - visual and written imagery by Ms </a:t>
            </a:r>
            <a:r>
              <a:rPr lang="en-US" sz="2000" dirty="0" err="1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Rajic</a:t>
            </a:r>
            <a:r>
              <a:rPr lang="en-US" sz="2000" dirty="0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 on </a:t>
            </a:r>
            <a:r>
              <a:rPr lang="en-US" sz="2000" dirty="0" err="1" smtClean="0">
                <a:solidFill>
                  <a:srgbClr val="4C18DE"/>
                </a:solidFill>
                <a:latin typeface="Impact" pitchFamily="34" charset="0"/>
                <a:hlinkClick r:id="rId3"/>
              </a:rPr>
              <a:t>Prezi</a:t>
            </a:r>
            <a:endParaRPr lang="en-US" sz="2000" dirty="0">
              <a:solidFill>
                <a:srgbClr val="4C18DE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WNCAONFY82CAZNLZVZCAORS3CQCADTU0P0CAT40UURCAMW8L1BCA435DQLCAEWUELJCAY5IADUCA04HIPVCA0AJHOHCANMF6Z7CAB3A3YDCAJWLTR5CAC41A2TCAGWRLIPCAXOD935CAK5EZQJCA40A467CA9STMRPCAMFOKVU.jpg"/>
          <p:cNvPicPr>
            <a:picLocks noChangeAspect="1"/>
          </p:cNvPicPr>
          <p:nvPr/>
        </p:nvPicPr>
        <p:blipFill>
          <a:blip r:embed="rId2" cstate="print">
            <a:lum bright="40000" contrast="-70000"/>
          </a:blip>
          <a:stretch>
            <a:fillRect/>
          </a:stretch>
        </p:blipFill>
        <p:spPr>
          <a:xfrm>
            <a:off x="3419872" y="1844824"/>
            <a:ext cx="2449611" cy="376863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High Diver                  By Robert Francis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83149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en-US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4C18DE"/>
                </a:solidFill>
              </a:rPr>
              <a:t>You are about to watch and listen to the poem ‘High Diver’. This has been composed along side visual images, representing the imagery within the poem. </a:t>
            </a:r>
          </a:p>
          <a:p>
            <a:pPr algn="ctr">
              <a:buNone/>
            </a:pPr>
            <a:endParaRPr lang="en-US" sz="3600" b="1" u="sng" dirty="0" smtClean="0">
              <a:solidFill>
                <a:srgbClr val="4C18DE"/>
              </a:solidFill>
            </a:endParaRPr>
          </a:p>
          <a:p>
            <a:pPr algn="ctr"/>
            <a:r>
              <a:rPr lang="en-US" sz="3600" b="1" u="sng" dirty="0" smtClean="0">
                <a:solidFill>
                  <a:srgbClr val="4C18DE"/>
                </a:solidFill>
              </a:rPr>
              <a:t>Once you have finished </a:t>
            </a:r>
            <a:r>
              <a:rPr lang="en-US" sz="3600" b="1" u="sng" dirty="0" smtClean="0">
                <a:solidFill>
                  <a:srgbClr val="4C18DE"/>
                </a:solidFill>
              </a:rPr>
              <a:t>viewing</a:t>
            </a:r>
            <a:r>
              <a:rPr lang="en-US" sz="3600" b="1" u="sng" dirty="0" smtClean="0">
                <a:solidFill>
                  <a:srgbClr val="4C18DE"/>
                </a:solidFill>
              </a:rPr>
              <a:t> </a:t>
            </a:r>
            <a:r>
              <a:rPr lang="en-US" sz="3600" b="1" i="1" u="sng" dirty="0" smtClean="0">
                <a:solidFill>
                  <a:srgbClr val="4C18DE"/>
                </a:solidFill>
              </a:rPr>
              <a:t>High Diver</a:t>
            </a:r>
            <a:r>
              <a:rPr lang="en-US" sz="3600" b="1" u="sng" dirty="0" smtClean="0">
                <a:solidFill>
                  <a:srgbClr val="4C18DE"/>
                </a:solidFill>
              </a:rPr>
              <a:t>, continue on </a:t>
            </a:r>
            <a:r>
              <a:rPr lang="en-US" sz="3600" b="1" u="sng" dirty="0" smtClean="0">
                <a:solidFill>
                  <a:srgbClr val="4C18DE"/>
                </a:solidFill>
              </a:rPr>
              <a:t>answering the questions that follow on the </a:t>
            </a:r>
            <a:r>
              <a:rPr lang="en-US" sz="3600" b="1" u="sng" smtClean="0">
                <a:solidFill>
                  <a:srgbClr val="4C18DE"/>
                </a:solidFill>
              </a:rPr>
              <a:t>PowerPoint Presentation.</a:t>
            </a:r>
            <a:endParaRPr lang="en-US" sz="3600" b="1" u="sng" dirty="0" smtClean="0">
              <a:solidFill>
                <a:srgbClr val="4C18DE"/>
              </a:solidFill>
            </a:endParaRPr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endParaRPr lang="en-US" sz="2400" i="1" dirty="0" smtClean="0"/>
          </a:p>
          <a:p>
            <a:pPr algn="ctr">
              <a:buNone/>
            </a:pPr>
            <a:r>
              <a:rPr lang="en-US" sz="2400" i="1" dirty="0" smtClean="0"/>
              <a:t>“Because poetry constructs images in the reader’s mind through words and the musicality of the text, technology is ideal in enhancing the aural and visual qualities of any poem.” </a:t>
            </a:r>
          </a:p>
          <a:p>
            <a:pPr algn="ctr">
              <a:buNone/>
            </a:pPr>
            <a:r>
              <a:rPr lang="en-US" sz="2400" dirty="0" smtClean="0"/>
              <a:t>(Dixon, 2010)</a:t>
            </a:r>
            <a:endParaRPr lang="en-US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o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5211036600_97613e6f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24364" y="188640"/>
            <a:ext cx="3459844" cy="23042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332656"/>
            <a:ext cx="3816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High Diver</a:t>
            </a:r>
          </a:p>
          <a:p>
            <a:r>
              <a:rPr lang="en-US" dirty="0">
                <a:latin typeface="Monotype Corsiva" pitchFamily="66" charset="0"/>
              </a:rPr>
              <a:t> </a:t>
            </a:r>
            <a:r>
              <a:rPr lang="en-US" dirty="0" smtClean="0">
                <a:latin typeface="Monotype Corsiva" pitchFamily="66" charset="0"/>
              </a:rPr>
              <a:t>                  By Robert Francis</a:t>
            </a:r>
            <a:endParaRPr lang="en-US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5517232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How deep is his duplicity who in a flash</a:t>
            </a:r>
          </a:p>
          <a:p>
            <a:r>
              <a:rPr lang="en-US" sz="3200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Passes from resting bird to flying bird to fish,</a:t>
            </a:r>
            <a:endParaRPr lang="en-US" sz="3200" i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~PP2274.WAV">
            <a:hlinkClick r:id="" action="ppaction://media"/>
          </p:cNvPr>
          <p:cNvPicPr>
            <a:picLocks noRot="1" noChangeAspect="1"/>
          </p:cNvPicPr>
          <p:nvPr>
            <a:wavAudioFile r:embed="rId1" name="~PP2274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WNCAONFY82CAZNLZVZCAORS3CQCADTU0P0CAT40UURCAMW8L1BCA435DQLCAEWUELJCAY5IADUCA04HIPVCA0AJHOHCANMF6Z7CAB3A3YDCAJWLTR5CAC41A2TCAGWRLIPCAXOD935CAK5EZQJCA40A467CA9STMRPCAMFOKV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</p:spPr>
      </p:pic>
      <p:pic>
        <p:nvPicPr>
          <p:cNvPr id="3" name="Picture 2" descr="CYB20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0"/>
            <a:ext cx="471601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620688"/>
            <a:ext cx="22322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onotype Corsiva" pitchFamily="66" charset="0"/>
              </a:rPr>
              <a:t>Who momentarily</a:t>
            </a:r>
          </a:p>
          <a:p>
            <a:pPr algn="ctr"/>
            <a:r>
              <a:rPr lang="en-US" sz="3600" dirty="0">
                <a:latin typeface="Monotype Corsiva" pitchFamily="66" charset="0"/>
              </a:rPr>
              <a:t>i</a:t>
            </a:r>
            <a:r>
              <a:rPr lang="en-US" sz="3600" dirty="0" smtClean="0">
                <a:latin typeface="Monotype Corsiva" pitchFamily="66" charset="0"/>
              </a:rPr>
              <a:t>s sculpture, then all</a:t>
            </a:r>
          </a:p>
          <a:p>
            <a:pPr algn="ctr"/>
            <a:r>
              <a:rPr lang="en-US" sz="3600" dirty="0">
                <a:latin typeface="Monotype Corsiva" pitchFamily="66" charset="0"/>
              </a:rPr>
              <a:t>m</a:t>
            </a:r>
            <a:r>
              <a:rPr lang="en-US" sz="3600" dirty="0" smtClean="0">
                <a:latin typeface="Monotype Corsiva" pitchFamily="66" charset="0"/>
              </a:rPr>
              <a:t>otion,</a:t>
            </a:r>
            <a:endParaRPr lang="en-US" sz="36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2492896"/>
            <a:ext cx="23042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Monotype Corsiva" pitchFamily="66" charset="0"/>
              </a:rPr>
              <a:t>Speed and Splash,</a:t>
            </a:r>
          </a:p>
          <a:p>
            <a:pPr algn="ctr"/>
            <a:r>
              <a:rPr lang="en-US" sz="3200" dirty="0" smtClean="0">
                <a:latin typeface="Monotype Corsiva" pitchFamily="66" charset="0"/>
              </a:rPr>
              <a:t>then climbs again to</a:t>
            </a:r>
          </a:p>
          <a:p>
            <a:pPr algn="ctr"/>
            <a:r>
              <a:rPr lang="en-US" sz="3200" dirty="0">
                <a:latin typeface="Monotype Corsiva" pitchFamily="66" charset="0"/>
              </a:rPr>
              <a:t>c</a:t>
            </a:r>
            <a:r>
              <a:rPr lang="en-US" sz="3200" dirty="0" smtClean="0">
                <a:latin typeface="Monotype Corsiva" pitchFamily="66" charset="0"/>
              </a:rPr>
              <a:t>ontemplation .</a:t>
            </a:r>
            <a:endParaRPr lang="en-US" sz="3200" dirty="0">
              <a:latin typeface="Monotype Corsiva" pitchFamily="66" charset="0"/>
            </a:endParaRPr>
          </a:p>
        </p:txBody>
      </p:sp>
      <p:pic>
        <p:nvPicPr>
          <p:cNvPr id="6" name="~PP1691.WAV">
            <a:hlinkClick r:id="" action="ppaction://media"/>
          </p:cNvPr>
          <p:cNvPicPr>
            <a:picLocks noRot="1" noChangeAspect="1"/>
          </p:cNvPicPr>
          <p:nvPr>
            <a:wavAudioFile r:embed="rId1" name="~PP1691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T0CA7U5H9XCAFOIDHHCA6X009RCAB2CXQOCAP9OJFICASKUTKUCANSSOKOCA55QO90CAI0GVD8CAH7CA35CAJ839Z2CACT1VFNCAAYLEEQCA2VQOJUCAHN3ZK9CA9GU0RMCAFKZ8X9CA31RF2UCAY5LLS0CAQMOGQ6CADKQIT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368" y="0"/>
            <a:ext cx="4647376" cy="405883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Picture 2" descr="KR0CAAXIV2XCAWU2M7CCATYU49WCAVL9W95CA54EUXXCA93FHK0CATY62J5CA6LS223CAFZ3ADUCA4423QICA3SI83DCA0K3F5JCAEOA54SCA712UAACA0KH8Z4CALT7ZIZCAKMD548CAKR1GM4CA3QEBTKCA7D9INZCAAQBOS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1999" y="3236612"/>
            <a:ext cx="4572001" cy="3621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4008" y="476672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He is the archer who himself is bow and arrow.</a:t>
            </a:r>
            <a:endParaRPr lang="en-US" sz="40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437112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He is the upper-under-world commuting hero.</a:t>
            </a:r>
            <a:endParaRPr lang="en-US" sz="4000" dirty="0">
              <a:latin typeface="Monotype Corsiva" pitchFamily="66" charset="0"/>
            </a:endParaRPr>
          </a:p>
        </p:txBody>
      </p:sp>
      <p:pic>
        <p:nvPicPr>
          <p:cNvPr id="6" name="~PP3289.WAV">
            <a:hlinkClick r:id="" action="ppaction://media"/>
          </p:cNvPr>
          <p:cNvPicPr>
            <a:picLocks noRot="1" noChangeAspect="1"/>
          </p:cNvPicPr>
          <p:nvPr>
            <a:wavAudioFile r:embed="rId1" name="~PP3289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6CAZJ13XTCAY4WB0ECALMRC20CAX8GY6ECAV1RN4KCA0303UDCA5YL9OUCA8LTHOXCAHL8OH5CARD0AR4CAQRRPSQCANK9E14CA2CXM5DCAG36L90CAOUQSSWCARTU983CAMZMR4HCA85316ACAB2NJ2ECAGTX9IMCAD5XB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459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01317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onotype Corsiva" pitchFamily="66" charset="0"/>
              </a:rPr>
              <a:t>His downward going has the air of sacrifice</a:t>
            </a:r>
          </a:p>
          <a:p>
            <a:pPr algn="ctr"/>
            <a:r>
              <a:rPr lang="en-US" sz="3600" dirty="0" smtClean="0">
                <a:latin typeface="Monotype Corsiva" pitchFamily="66" charset="0"/>
              </a:rPr>
              <a:t>To some dark seaweed-bearded </a:t>
            </a:r>
            <a:r>
              <a:rPr lang="en-US" sz="3600" dirty="0" err="1" smtClean="0">
                <a:latin typeface="Monotype Corsiva" pitchFamily="66" charset="0"/>
              </a:rPr>
              <a:t>seagod</a:t>
            </a:r>
            <a:r>
              <a:rPr lang="en-US" sz="3600" dirty="0" smtClean="0">
                <a:latin typeface="Monotype Corsiva" pitchFamily="66" charset="0"/>
              </a:rPr>
              <a:t> face to face.</a:t>
            </a:r>
            <a:endParaRPr lang="en-US" sz="3600" dirty="0">
              <a:latin typeface="Monotype Corsiva" pitchFamily="66" charset="0"/>
            </a:endParaRPr>
          </a:p>
        </p:txBody>
      </p:sp>
      <p:pic>
        <p:nvPicPr>
          <p:cNvPr id="4" name="~PP354.WAV">
            <a:hlinkClick r:id="" action="ppaction://media"/>
          </p:cNvPr>
          <p:cNvPicPr>
            <a:picLocks noRot="1" noChangeAspect="1"/>
          </p:cNvPicPr>
          <p:nvPr>
            <a:wavAudioFile r:embed="rId1" name="~PP354.WAV"/>
          </p:nvPr>
        </p:nvPicPr>
        <p:blipFill>
          <a:blip r:embed="rId4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6MCAP9KJELCAGFRAC9CAR1I2OYCAJM5LCRCA4G0T7BCAT06AERCA5CS52ZCAVBX01NCAICB362CAUCB89QCAU3R2IMCATJ635MCAEMAHQYCASPR6L3CAUL988DCABEAG3YCAWX5NDRCALIY9OLCA9Y9TNTCAO1HCHYCA6P7NRK.jpg"/>
          <p:cNvPicPr>
            <a:picLocks noChangeAspect="1"/>
          </p:cNvPicPr>
          <p:nvPr/>
        </p:nvPicPr>
        <p:blipFill>
          <a:blip r:embed="rId3" cstate="print"/>
          <a:srcRect b="985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HUHCA28UGW6CASBFUGYCA75KKE1CAMLHBZFCAH7E7IPCADVXK2MCASCPZ2GCAZUDJLECANOSVW3CA5N04WPCAD9ADXOCAMPVGWWCAXY842ACADF0QSFCAGR41U1CATQNM6QCARNLX5CCA9OF2MZCAF6ONOOCAF54P8FCA60AO6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635896" cy="407217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6372200" y="404664"/>
            <a:ext cx="25202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onotype Corsiva" pitchFamily="66" charset="0"/>
              </a:rPr>
              <a:t>Or goddess. Rippling and responsive lies the water</a:t>
            </a:r>
          </a:p>
          <a:p>
            <a:pPr algn="ctr"/>
            <a:r>
              <a:rPr lang="en-US" sz="4000" dirty="0" smtClean="0">
                <a:latin typeface="Monotype Corsiva" pitchFamily="66" charset="0"/>
              </a:rPr>
              <a:t>For him to contemplate, then powerfully to enter.</a:t>
            </a:r>
            <a:endParaRPr lang="en-US" sz="4000" dirty="0">
              <a:latin typeface="Monotype Corsiva" pitchFamily="66" charset="0"/>
            </a:endParaRPr>
          </a:p>
        </p:txBody>
      </p:sp>
      <p:pic>
        <p:nvPicPr>
          <p:cNvPr id="5" name="~PP1983.WAV">
            <a:hlinkClick r:id="" action="ppaction://media"/>
          </p:cNvPr>
          <p:cNvPicPr>
            <a:picLocks noRot="1" noChangeAspect="1"/>
          </p:cNvPicPr>
          <p:nvPr>
            <a:wavAudioFile r:embed="rId1" name="~PP1983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latin typeface="Georgia" pitchFamily="18" charset="0"/>
              </a:rPr>
              <a:t>Questions</a:t>
            </a:r>
            <a:endParaRPr lang="en-US" sz="4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616624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poet relies on similes and metaphors to describe what the athlete is doing in this sport; the ‘high diver’ is compared to an ‘archer who himself is bow and arrow’. Why did Francis use the imagery of a bow and arrow in his poem? What effect does this have on the poems theme?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What does the author mean by ‘to some dark seaweed-bearded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seagod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face to face? What imagery is Francis trying to evoke in this line?</a:t>
            </a:r>
          </a:p>
          <a:p>
            <a:pPr marL="457200" indent="-457200">
              <a:buAutoNum type="arabicPeriod"/>
            </a:pP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Group Task: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See if you can come up with your own similes and metaphors to describe a sports person. </a:t>
            </a:r>
          </a:p>
          <a:p>
            <a:pPr marL="457200" indent="-457200">
              <a:buNone/>
            </a:pP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For example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800" dirty="0" smtClean="0">
                <a:solidFill>
                  <a:srgbClr val="4C18DE"/>
                </a:solidFill>
                <a:latin typeface="Arial" pitchFamily="34" charset="0"/>
                <a:cs typeface="Arial" pitchFamily="34" charset="0"/>
              </a:rPr>
              <a:t> ‘The sprinter at the blocks is like a coiled spring’. (Mahoney, 2009)</a:t>
            </a:r>
          </a:p>
          <a:p>
            <a:pPr marL="457200" indent="-457200"/>
            <a:r>
              <a:rPr lang="en-US" sz="1800" dirty="0" smtClean="0">
                <a:solidFill>
                  <a:srgbClr val="11791D"/>
                </a:solidFill>
                <a:latin typeface="Arial" pitchFamily="34" charset="0"/>
                <a:cs typeface="Arial" pitchFamily="34" charset="0"/>
              </a:rPr>
              <a:t>Your similes and metaphors can describe the sports people themselves of the actions they perform, such as scoring a goal or making a tackle.</a:t>
            </a:r>
          </a:p>
          <a:p>
            <a:pPr marL="457200" indent="-457200"/>
            <a:r>
              <a:rPr lang="en-US" sz="1800" dirty="0" smtClean="0">
                <a:solidFill>
                  <a:srgbClr val="11791D"/>
                </a:solidFill>
                <a:latin typeface="Arial" pitchFamily="34" charset="0"/>
                <a:cs typeface="Arial" pitchFamily="34" charset="0"/>
              </a:rPr>
              <a:t>You should come up with similes and metaphors to describe 3 different sports people.</a:t>
            </a:r>
            <a:endParaRPr lang="en-US" sz="1800" dirty="0">
              <a:solidFill>
                <a:srgbClr val="11791D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References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i="1" dirty="0" smtClean="0"/>
              <a:t>Photos from:</a:t>
            </a:r>
          </a:p>
          <a:p>
            <a:r>
              <a:rPr lang="en-US" sz="2300" dirty="0" smtClean="0">
                <a:hlinkClick r:id="rId3"/>
              </a:rPr>
              <a:t>http://farm6.static.flickr.com/5282/5211036600_97613e6f84.jpg</a:t>
            </a:r>
            <a:endParaRPr lang="en-US" sz="2300" dirty="0"/>
          </a:p>
          <a:p>
            <a:r>
              <a:rPr lang="en-US" sz="2300" u="sng" dirty="0" smtClean="0"/>
              <a:t>diaryofadreamer.com</a:t>
            </a:r>
            <a:r>
              <a:rPr lang="en-US" sz="2300" u="sng" dirty="0"/>
              <a:t>/.../2010/01/above.jpg</a:t>
            </a:r>
          </a:p>
          <a:p>
            <a:r>
              <a:rPr lang="en-US" sz="2300" u="sng" dirty="0">
                <a:hlinkClick r:id="rId4"/>
              </a:rPr>
              <a:t>www.oceanwideimages.com/images/13653/large/co</a:t>
            </a:r>
            <a:r>
              <a:rPr lang="en-US" sz="2300" u="sng" dirty="0"/>
              <a:t>...</a:t>
            </a:r>
          </a:p>
          <a:p>
            <a:r>
              <a:rPr lang="en-US" sz="2300" u="sng" dirty="0">
                <a:hlinkClick r:id="rId5"/>
              </a:rPr>
              <a:t>www.visualphotos.com/photo/2x3589309/man_stan</a:t>
            </a:r>
            <a:r>
              <a:rPr lang="en-US" sz="2300" u="sng" dirty="0"/>
              <a:t>...</a:t>
            </a:r>
          </a:p>
          <a:p>
            <a:r>
              <a:rPr lang="en-US" sz="2300" u="sng" dirty="0">
                <a:hlinkClick r:id="rId6"/>
              </a:rPr>
              <a:t>http://photos1.fotosearch.com/bthumb/corbis/DGT169/CYB2041.jpg</a:t>
            </a:r>
            <a:endParaRPr lang="en-US" sz="2300" u="sng" dirty="0"/>
          </a:p>
          <a:p>
            <a:r>
              <a:rPr lang="en-US" sz="2300" u="sng" dirty="0"/>
              <a:t>27.media.tumblr.com/tumblr_lejbfdDSCH1qfkl9wo...</a:t>
            </a:r>
          </a:p>
          <a:p>
            <a:r>
              <a:rPr lang="en-US" sz="2300" u="sng" dirty="0">
                <a:hlinkClick r:id="rId7"/>
              </a:rPr>
              <a:t>blog.heartofecuador.com/.../tag/world-change</a:t>
            </a:r>
            <a:endParaRPr lang="en-US" sz="2300" u="sng" dirty="0"/>
          </a:p>
          <a:p>
            <a:r>
              <a:rPr lang="en-US" sz="2300" u="sng" dirty="0">
                <a:hlinkClick r:id="rId8"/>
              </a:rPr>
              <a:t>www.boston.com/bigpicture/2008/12/2008_the_ye...</a:t>
            </a:r>
            <a:endParaRPr lang="en-US" sz="2300" u="sng" dirty="0"/>
          </a:p>
          <a:p>
            <a:r>
              <a:rPr lang="en-US" sz="2300" u="sng" dirty="0">
                <a:hlinkClick r:id="rId9"/>
              </a:rPr>
              <a:t>www.olympics.bm/olympicgamesathens%202004.htm</a:t>
            </a:r>
            <a:endParaRPr lang="en-US" sz="2300" u="sng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62&quot;/&gt;&lt;/object&gt;&lt;object type=&quot;3&quot; unique_id=&quot;10005&quot;&gt;&lt;property id=&quot;20148&quot; value=&quot;5&quot;/&gt;&lt;property id=&quot;20300&quot; value=&quot;Slide 2 - &amp;quot;High Diver                  By Robert Francis&amp;quot;&quot;/&gt;&lt;property id=&quot;20307&quot; value=&quot;264&quot;/&gt;&lt;/object&gt;&lt;object type=&quot;3&quot; unique_id=&quot;10006&quot;&gt;&lt;property id=&quot;20148&quot; value=&quot;5&quot;/&gt;&lt;property id=&quot;20300&quot; value=&quot;Slide 3&quot;/&gt;&lt;property id=&quot;20307&quot; value=&quot;256&quot;/&gt;&lt;/object&gt;&lt;object type=&quot;3&quot; unique_id=&quot;10007&quot;&gt;&lt;property id=&quot;20148&quot; value=&quot;5&quot;/&gt;&lt;property id=&quot;20300&quot; value=&quot;Slide 4&quot;/&gt;&lt;property id=&quot;20307&quot; value=&quot;257&quot;/&gt;&lt;/object&gt;&lt;object type=&quot;3&quot; unique_id=&quot;10008&quot;&gt;&lt;property id=&quot;20148&quot; value=&quot;5&quot;/&gt;&lt;property id=&quot;20300&quot; value=&quot;Slide 5&quot;/&gt;&lt;property id=&quot;20307&quot; value=&quot;258&quot;/&gt;&lt;/object&gt;&lt;object type=&quot;3&quot; unique_id=&quot;10009&quot;&gt;&lt;property id=&quot;20148&quot; value=&quot;5&quot;/&gt;&lt;property id=&quot;20300&quot; value=&quot;Slide 6&quot;/&gt;&lt;property id=&quot;20307&quot; value=&quot;259&quot;/&gt;&lt;/object&gt;&lt;object type=&quot;3&quot; unique_id=&quot;10010&quot;&gt;&lt;property id=&quot;20148&quot; value=&quot;5&quot;/&gt;&lt;property id=&quot;20300&quot; value=&quot;Slide 7&quot;/&gt;&lt;property id=&quot;20307&quot; value=&quot;260&quot;/&gt;&lt;/object&gt;&lt;object type=&quot;3&quot; unique_id=&quot;10011&quot;&gt;&lt;property id=&quot;20148&quot; value=&quot;5&quot;/&gt;&lt;property id=&quot;20300&quot; value=&quot;Slide 8 - &amp;quot;Questions&amp;quot;&quot;/&gt;&lt;property id=&quot;20307&quot; value=&quot;266&quot;/&gt;&lt;/object&gt;&lt;object type=&quot;3&quot; unique_id=&quot;10012&quot;&gt;&lt;property id=&quot;20148&quot; value=&quot;5&quot;/&gt;&lt;property id=&quot;20300&quot; value=&quot;Slide 9 - &amp;quot;References&amp;quot;&quot;/&gt;&lt;property id=&quot;20307&quot; value=&quot;261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ustom 3">
      <a:dk1>
        <a:srgbClr val="6DAA2D"/>
      </a:dk1>
      <a:lt1>
        <a:srgbClr val="517F21"/>
      </a:lt1>
      <a:dk2>
        <a:srgbClr val="444D26"/>
      </a:dk2>
      <a:lt2>
        <a:srgbClr val="FEFAC9"/>
      </a:lt2>
      <a:accent1>
        <a:srgbClr val="92D050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</TotalTime>
  <Words>414</Words>
  <Application>Microsoft Office PowerPoint</Application>
  <PresentationFormat>On-screen Show (4:3)</PresentationFormat>
  <Paragraphs>55</Paragraphs>
  <Slides>9</Slides>
  <Notes>1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PowerPoint Presentation</vt:lpstr>
      <vt:lpstr>High Diver                  By Robert Francis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  <vt:lpstr>References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sonja</dc:creator>
  <cp:lastModifiedBy>sonja.rajic</cp:lastModifiedBy>
  <cp:revision>41</cp:revision>
  <dcterms:created xsi:type="dcterms:W3CDTF">2011-10-26T08:43:19Z</dcterms:created>
  <dcterms:modified xsi:type="dcterms:W3CDTF">2011-11-01T22:07:01Z</dcterms:modified>
</cp:coreProperties>
</file>